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6" r:id="rId5"/>
    <p:sldId id="260" r:id="rId6"/>
    <p:sldId id="287" r:id="rId7"/>
    <p:sldId id="315" r:id="rId8"/>
    <p:sldId id="317" r:id="rId9"/>
    <p:sldId id="318" r:id="rId10"/>
    <p:sldId id="316" r:id="rId11"/>
    <p:sldId id="322" r:id="rId12"/>
    <p:sldId id="319" r:id="rId13"/>
    <p:sldId id="326" r:id="rId14"/>
    <p:sldId id="328" r:id="rId15"/>
    <p:sldId id="327" r:id="rId16"/>
    <p:sldId id="321" r:id="rId17"/>
    <p:sldId id="320" r:id="rId18"/>
    <p:sldId id="331" r:id="rId19"/>
    <p:sldId id="329" r:id="rId20"/>
    <p:sldId id="330" r:id="rId21"/>
    <p:sldId id="344" r:id="rId22"/>
    <p:sldId id="343" r:id="rId23"/>
    <p:sldId id="340" r:id="rId24"/>
    <p:sldId id="342" r:id="rId25"/>
    <p:sldId id="341" r:id="rId26"/>
    <p:sldId id="339" r:id="rId27"/>
    <p:sldId id="338" r:id="rId28"/>
    <p:sldId id="337" r:id="rId29"/>
    <p:sldId id="336" r:id="rId30"/>
    <p:sldId id="335" r:id="rId31"/>
    <p:sldId id="334" r:id="rId32"/>
    <p:sldId id="348" r:id="rId33"/>
    <p:sldId id="333" r:id="rId34"/>
    <p:sldId id="332" r:id="rId35"/>
    <p:sldId id="292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A2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37D13A-AE32-4BBF-905B-17AE84FC17BD}" v="1" dt="2021-05-23T08:27:49.1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499" autoAdjust="0"/>
    <p:restoredTop sz="94660"/>
  </p:normalViewPr>
  <p:slideViewPr>
    <p:cSldViewPr snapToGrid="0">
      <p:cViewPr varScale="1">
        <p:scale>
          <a:sx n="71" d="100"/>
          <a:sy n="71" d="100"/>
        </p:scale>
        <p:origin x="84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4500">
        <p:random/>
      </p:transition>
    </mc:Choice>
    <mc:Fallback xmlns="">
      <p:transition spd="slow" advClick="0" advTm="45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4500">
        <p:random/>
      </p:transition>
    </mc:Choice>
    <mc:Fallback xmlns="">
      <p:transition spd="slow" advClick="0" advTm="45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4500">
        <p:random/>
      </p:transition>
    </mc:Choice>
    <mc:Fallback xmlns="">
      <p:transition spd="slow" advClick="0" advTm="45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4500">
        <p:random/>
      </p:transition>
    </mc:Choice>
    <mc:Fallback xmlns="">
      <p:transition spd="slow" advClick="0" advTm="45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4500">
        <p:random/>
      </p:transition>
    </mc:Choice>
    <mc:Fallback xmlns="">
      <p:transition spd="slow" advClick="0" advTm="45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4500">
        <p:random/>
      </p:transition>
    </mc:Choice>
    <mc:Fallback xmlns="">
      <p:transition spd="slow" advClick="0" advTm="45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4500">
        <p:random/>
      </p:transition>
    </mc:Choice>
    <mc:Fallback xmlns="">
      <p:transition spd="slow" advClick="0" advTm="45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4500">
        <p:random/>
      </p:transition>
    </mc:Choice>
    <mc:Fallback xmlns="">
      <p:transition spd="slow" advClick="0" advTm="45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4500">
        <p:random/>
      </p:transition>
    </mc:Choice>
    <mc:Fallback xmlns="">
      <p:transition spd="slow" advClick="0" advTm="45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4500">
        <p:random/>
      </p:transition>
    </mc:Choice>
    <mc:Fallback xmlns="">
      <p:transition spd="slow" advClick="0" advTm="45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4500">
        <p:random/>
      </p:transition>
    </mc:Choice>
    <mc:Fallback xmlns="">
      <p:transition spd="slow" advClick="0" advTm="450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4500">
        <p:random/>
      </p:transition>
    </mc:Choice>
    <mc:Fallback xmlns="">
      <p:transition spd="slow" advClick="0" advTm="450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4500">
        <p:random/>
      </p:transition>
    </mc:Choice>
    <mc:Fallback xmlns="">
      <p:transition spd="slow" advClick="0" advTm="4500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4500">
        <p:random/>
      </p:transition>
    </mc:Choice>
    <mc:Fallback xmlns="">
      <p:transition spd="slow" advClick="0" advTm="4500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4500">
        <p:random/>
      </p:transition>
    </mc:Choice>
    <mc:Fallback xmlns="">
      <p:transition spd="slow" advClick="0" advTm="4500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4500">
        <p:random/>
      </p:transition>
    </mc:Choice>
    <mc:Fallback xmlns="">
      <p:transition spd="slow" advClick="0" advTm="4500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4500">
        <p:random/>
      </p:transition>
    </mc:Choice>
    <mc:Fallback xmlns="">
      <p:transition spd="slow" advClick="0" advTm="45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5/23/2021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mc:AlternateContent xmlns:mc="http://schemas.openxmlformats.org/markup-compatibility/2006" xmlns:p14="http://schemas.microsoft.com/office/powerpoint/2010/main">
    <mc:Choice Requires="p14">
      <p:transition spd="slow" p14:dur="1750" advClick="0" advTm="4500">
        <p:random/>
      </p:transition>
    </mc:Choice>
    <mc:Fallback xmlns="">
      <p:transition spd="slow" advClick="0" advTm="4500">
        <p:random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62886" y="3736837"/>
            <a:ext cx="9370772" cy="1947333"/>
          </a:xfrm>
        </p:spPr>
        <p:txBody>
          <a:bodyPr>
            <a:normAutofit/>
          </a:bodyPr>
          <a:lstStyle/>
          <a:p>
            <a:r>
              <a:rPr lang="en-US" sz="6600" b="1" dirty="0"/>
              <a:t>GRADUATION 2021</a:t>
            </a:r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5"/>
          <a:stretch>
            <a:fillRect/>
          </a:stretch>
        </p:blipFill>
        <p:spPr bwMode="auto">
          <a:xfrm>
            <a:off x="3040782" y="1495957"/>
            <a:ext cx="5668675" cy="1539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826068" y="1038757"/>
            <a:ext cx="12820889" cy="609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826068" y="1495957"/>
            <a:ext cx="1282088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578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4500">
        <p:random/>
      </p:transition>
    </mc:Choice>
    <mc:Fallback xmlns="">
      <p:transition spd="slow" advClick="0" advTm="4500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DD6CFB6C-6ECB-4250-B68E-01966297A5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B8359141-C085-46E4-B4EC-42F9599BA7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FA903156-0F0C-44A5-9019-0CAF51EB49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66E5E851-3725-463F-9451-2FFEF5D3E0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94209D59-6810-40C2-B8D6-6DACF8A061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145" name="Rectangle 144">
            <a:extLst>
              <a:ext uri="{FF2B5EF4-FFF2-40B4-BE49-F238E27FC236}">
                <a16:creationId xmlns:a16="http://schemas.microsoft.com/office/drawing/2014/main" id="{B286854B-B21B-48EE-829A-428BD17B8D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32710" y="628617"/>
            <a:ext cx="3971902" cy="302898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/>
              <a:t>Kirsty Hamilton</a:t>
            </a:r>
            <a:br>
              <a:rPr lang="en-US" sz="4800" dirty="0"/>
            </a:br>
            <a:r>
              <a:rPr lang="en-US" sz="4800" dirty="0"/>
              <a:t>2021</a:t>
            </a:r>
          </a:p>
        </p:txBody>
      </p:sp>
      <p:sp>
        <p:nvSpPr>
          <p:cNvPr id="147" name="Snip Diagonal Corner Rectangle 6">
            <a:extLst>
              <a:ext uri="{FF2B5EF4-FFF2-40B4-BE49-F238E27FC236}">
                <a16:creationId xmlns:a16="http://schemas.microsoft.com/office/drawing/2014/main" id="{62D24C17-45DC-4B8B-B48E-F2A226EED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000" y="620722"/>
            <a:ext cx="6575496" cy="5286838"/>
          </a:xfrm>
          <a:prstGeom prst="snip2DiagRect">
            <a:avLst>
              <a:gd name="adj1" fmla="val 10787"/>
              <a:gd name="adj2" fmla="val 0"/>
            </a:avLst>
          </a:prstGeom>
          <a:solidFill>
            <a:schemeClr val="tx1"/>
          </a:solidFill>
          <a:ln>
            <a:noFill/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9" name="Freeform 25">
            <a:extLst>
              <a:ext uri="{FF2B5EF4-FFF2-40B4-BE49-F238E27FC236}">
                <a16:creationId xmlns:a16="http://schemas.microsoft.com/office/drawing/2014/main" id="{C0B35EEF-F0B5-457B-BE6F-B61267EBBE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9073" y="794540"/>
            <a:ext cx="3311118" cy="1693722"/>
          </a:xfrm>
          <a:custGeom>
            <a:avLst/>
            <a:gdLst>
              <a:gd name="connsiteX0" fmla="*/ 534609 w 3311118"/>
              <a:gd name="connsiteY0" fmla="*/ 0 h 1693722"/>
              <a:gd name="connsiteX1" fmla="*/ 3311118 w 3311118"/>
              <a:gd name="connsiteY1" fmla="*/ 0 h 1693722"/>
              <a:gd name="connsiteX2" fmla="*/ 3311118 w 3311118"/>
              <a:gd name="connsiteY2" fmla="*/ 1693722 h 1693722"/>
              <a:gd name="connsiteX3" fmla="*/ 0 w 3311118"/>
              <a:gd name="connsiteY3" fmla="*/ 1693722 h 1693722"/>
              <a:gd name="connsiteX4" fmla="*/ 0 w 3311118"/>
              <a:gd name="connsiteY4" fmla="*/ 534609 h 1693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11118" h="1693722">
                <a:moveTo>
                  <a:pt x="534609" y="0"/>
                </a:moveTo>
                <a:lnTo>
                  <a:pt x="3311118" y="0"/>
                </a:lnTo>
                <a:lnTo>
                  <a:pt x="3311118" y="1693722"/>
                </a:lnTo>
                <a:lnTo>
                  <a:pt x="0" y="1693722"/>
                </a:lnTo>
                <a:lnTo>
                  <a:pt x="0" y="53460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26" name="Picture 2" descr="L.D. Bell High School logo">
            <a:extLst>
              <a:ext uri="{FF2B5EF4-FFF2-40B4-BE49-F238E27FC236}">
                <a16:creationId xmlns:a16="http://schemas.microsoft.com/office/drawing/2014/main" id="{62FABC02-5D86-42E8-8965-DAB11FC167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7546" y="2618147"/>
            <a:ext cx="3238034" cy="312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picture containing person, outdoor, tree, child&#10;&#10;Description automatically generated">
            <a:extLst>
              <a:ext uri="{FF2B5EF4-FFF2-40B4-BE49-F238E27FC236}">
                <a16:creationId xmlns:a16="http://schemas.microsoft.com/office/drawing/2014/main" id="{3655BFD8-04E8-47BC-8EB1-C5B8FA377CE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500" b="6593"/>
          <a:stretch/>
        </p:blipFill>
        <p:spPr>
          <a:xfrm>
            <a:off x="4422907" y="810428"/>
            <a:ext cx="2379530" cy="3204999"/>
          </a:xfrm>
          <a:prstGeom prst="rect">
            <a:avLst/>
          </a:prstGeom>
        </p:spPr>
      </p:pic>
      <p:sp useBgFill="1">
        <p:nvSpPr>
          <p:cNvPr id="151" name="Freeform 28">
            <a:extLst>
              <a:ext uri="{FF2B5EF4-FFF2-40B4-BE49-F238E27FC236}">
                <a16:creationId xmlns:a16="http://schemas.microsoft.com/office/drawing/2014/main" id="{8D6C28F2-A53D-4790-950F-13F5F6D28A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53579" y="4164226"/>
            <a:ext cx="2790845" cy="1577939"/>
          </a:xfrm>
          <a:custGeom>
            <a:avLst/>
            <a:gdLst>
              <a:gd name="connsiteX0" fmla="*/ 0 w 2790845"/>
              <a:gd name="connsiteY0" fmla="*/ 0 h 1577939"/>
              <a:gd name="connsiteX1" fmla="*/ 2790845 w 2790845"/>
              <a:gd name="connsiteY1" fmla="*/ 0 h 1577939"/>
              <a:gd name="connsiteX2" fmla="*/ 2790845 w 2790845"/>
              <a:gd name="connsiteY2" fmla="*/ 1043331 h 1577939"/>
              <a:gd name="connsiteX3" fmla="*/ 2256237 w 2790845"/>
              <a:gd name="connsiteY3" fmla="*/ 1577939 h 1577939"/>
              <a:gd name="connsiteX4" fmla="*/ 0 w 2790845"/>
              <a:gd name="connsiteY4" fmla="*/ 1577939 h 1577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90845" h="1577939">
                <a:moveTo>
                  <a:pt x="0" y="0"/>
                </a:moveTo>
                <a:lnTo>
                  <a:pt x="2790845" y="0"/>
                </a:lnTo>
                <a:lnTo>
                  <a:pt x="2790845" y="1043331"/>
                </a:lnTo>
                <a:lnTo>
                  <a:pt x="2256237" y="1577939"/>
                </a:lnTo>
                <a:lnTo>
                  <a:pt x="0" y="157793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BD715EE1-7593-40E5-8F38-30FF7B5E5F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361944BC-FE08-4F38-ACF6-08AE0D921C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22E8037F-AA3D-481E-A606-FE219569EB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8079CA50-3DA4-4E34-9257-305BAE3479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79938B86-920F-440F-97A2-4C082D99A5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33B1810B-9E42-4AEC-92EC-378964CC77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339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4500">
        <p:random/>
      </p:transition>
    </mc:Choice>
    <mc:Fallback xmlns="">
      <p:transition spd="slow" advClick="0" advTm="4500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, diaper, baby, laying&#10;&#10;Description automatically generated">
            <a:extLst>
              <a:ext uri="{FF2B5EF4-FFF2-40B4-BE49-F238E27FC236}">
                <a16:creationId xmlns:a16="http://schemas.microsoft.com/office/drawing/2014/main" id="{FC4FB979-B5A0-46C1-BA10-0196B5FDF2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2021</a:t>
            </a:r>
          </a:p>
        </p:txBody>
      </p:sp>
      <p:pic>
        <p:nvPicPr>
          <p:cNvPr id="5" name="Picture 2" descr="L.D. Bell High School logo">
            <a:extLst>
              <a:ext uri="{FF2B5EF4-FFF2-40B4-BE49-F238E27FC236}">
                <a16:creationId xmlns:a16="http://schemas.microsoft.com/office/drawing/2014/main" id="{1178F131-ED4F-4F84-AF04-BF87512FC4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8229" y="4658078"/>
            <a:ext cx="1786947" cy="172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7762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4500">
        <p:random/>
      </p:transition>
    </mc:Choice>
    <mc:Fallback xmlns="">
      <p:transition spd="slow" advClick="0" advTm="4500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7CF9218-C09E-42D4-8F7A-1B03FD3AD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68462">
            <a:off x="2278504" y="625722"/>
            <a:ext cx="8009632" cy="521877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2021</a:t>
            </a:r>
          </a:p>
        </p:txBody>
      </p:sp>
      <p:pic>
        <p:nvPicPr>
          <p:cNvPr id="5" name="Picture 2" descr="L.D. Bell High School logo">
            <a:extLst>
              <a:ext uri="{FF2B5EF4-FFF2-40B4-BE49-F238E27FC236}">
                <a16:creationId xmlns:a16="http://schemas.microsoft.com/office/drawing/2014/main" id="{1178F131-ED4F-4F84-AF04-BF87512FC4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8229" y="4658078"/>
            <a:ext cx="1786947" cy="172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5663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4500">
        <p:random/>
      </p:transition>
    </mc:Choice>
    <mc:Fallback xmlns="">
      <p:transition spd="slow" advClick="0" advTm="4500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2021</a:t>
            </a:r>
          </a:p>
        </p:txBody>
      </p:sp>
      <p:pic>
        <p:nvPicPr>
          <p:cNvPr id="5" name="Picture 2" descr="L.D. Bell High School logo">
            <a:extLst>
              <a:ext uri="{FF2B5EF4-FFF2-40B4-BE49-F238E27FC236}">
                <a16:creationId xmlns:a16="http://schemas.microsoft.com/office/drawing/2014/main" id="{1178F131-ED4F-4F84-AF04-BF87512FC4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8229" y="4658078"/>
            <a:ext cx="1786947" cy="172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picture containing grass, outdoor, ground, person&#10;&#10;Description automatically generated">
            <a:extLst>
              <a:ext uri="{FF2B5EF4-FFF2-40B4-BE49-F238E27FC236}">
                <a16:creationId xmlns:a16="http://schemas.microsoft.com/office/drawing/2014/main" id="{C900CD84-5596-48CD-8418-CD27F49CC8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33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4500">
        <p:random/>
      </p:transition>
    </mc:Choice>
    <mc:Fallback xmlns="">
      <p:transition spd="slow" advClick="0" advTm="4500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2021</a:t>
            </a:r>
          </a:p>
        </p:txBody>
      </p:sp>
      <p:pic>
        <p:nvPicPr>
          <p:cNvPr id="5" name="Picture 2" descr="L.D. Bell High School logo">
            <a:extLst>
              <a:ext uri="{FF2B5EF4-FFF2-40B4-BE49-F238E27FC236}">
                <a16:creationId xmlns:a16="http://schemas.microsoft.com/office/drawing/2014/main" id="{1178F131-ED4F-4F84-AF04-BF87512FC4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8229" y="4658078"/>
            <a:ext cx="1786947" cy="172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3F86EDE-3C2A-46EF-BFB1-2AA0D2627A8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20000"/>
                    </a14:imgEffect>
                  </a14:imgLayer>
                </a14:imgProps>
              </a:ext>
            </a:extLst>
          </a:blip>
          <a:srcRect t="22513"/>
          <a:stretch/>
        </p:blipFill>
        <p:spPr>
          <a:xfrm rot="20920702">
            <a:off x="2927113" y="269823"/>
            <a:ext cx="6115613" cy="6318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291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4500">
        <p:random/>
      </p:transition>
    </mc:Choice>
    <mc:Fallback xmlns="">
      <p:transition spd="slow" advClick="0" advTm="4500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</p:spPr>
        <p:txBody>
          <a:bodyPr>
            <a:normAutofit/>
          </a:bodyPr>
          <a:lstStyle/>
          <a:p>
            <a:r>
              <a:rPr lang="en-US" sz="6000" dirty="0"/>
              <a:t>2021</a:t>
            </a:r>
          </a:p>
        </p:txBody>
      </p:sp>
      <p:pic>
        <p:nvPicPr>
          <p:cNvPr id="5" name="Picture 2" descr="L.D. Bell High School logo">
            <a:extLst>
              <a:ext uri="{FF2B5EF4-FFF2-40B4-BE49-F238E27FC236}">
                <a16:creationId xmlns:a16="http://schemas.microsoft.com/office/drawing/2014/main" id="{1178F131-ED4F-4F84-AF04-BF87512FC4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8229" y="4658078"/>
            <a:ext cx="1786947" cy="172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picture containing person, little, child&#10;&#10;Description automatically generated">
            <a:extLst>
              <a:ext uri="{FF2B5EF4-FFF2-40B4-BE49-F238E27FC236}">
                <a16:creationId xmlns:a16="http://schemas.microsoft.com/office/drawing/2014/main" id="{2F639929-FF19-4915-AD22-F9BF0D351E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617"/>
          <a:stretch/>
        </p:blipFill>
        <p:spPr>
          <a:xfrm>
            <a:off x="4491692" y="117061"/>
            <a:ext cx="5496537" cy="6623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376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4500">
        <p:random/>
      </p:transition>
    </mc:Choice>
    <mc:Fallback xmlns="">
      <p:transition spd="slow" advClick="0" advTm="4500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</p:spPr>
        <p:txBody>
          <a:bodyPr>
            <a:normAutofit/>
          </a:bodyPr>
          <a:lstStyle/>
          <a:p>
            <a:r>
              <a:rPr lang="en-US" sz="6000" dirty="0"/>
              <a:t>2021</a:t>
            </a:r>
          </a:p>
        </p:txBody>
      </p:sp>
      <p:pic>
        <p:nvPicPr>
          <p:cNvPr id="5" name="Picture 2" descr="L.D. Bell High School logo">
            <a:extLst>
              <a:ext uri="{FF2B5EF4-FFF2-40B4-BE49-F238E27FC236}">
                <a16:creationId xmlns:a16="http://schemas.microsoft.com/office/drawing/2014/main" id="{1178F131-ED4F-4F84-AF04-BF87512FC4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8229" y="4658078"/>
            <a:ext cx="1786947" cy="172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CC5F619-9E63-4954-AA54-F12D3926A2E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rcRect t="15300"/>
          <a:stretch/>
        </p:blipFill>
        <p:spPr>
          <a:xfrm rot="360559">
            <a:off x="2832177" y="260761"/>
            <a:ext cx="5839196" cy="6594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04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4500">
        <p:random/>
      </p:transition>
    </mc:Choice>
    <mc:Fallback xmlns="">
      <p:transition spd="slow" advClick="0" advTm="4500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502173B-0C35-4629-A4D0-9BC0283A6BC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592" b="10109"/>
          <a:stretch/>
        </p:blipFill>
        <p:spPr>
          <a:xfrm>
            <a:off x="2100788" y="93425"/>
            <a:ext cx="4854648" cy="6671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2021</a:t>
            </a:r>
          </a:p>
        </p:txBody>
      </p:sp>
      <p:pic>
        <p:nvPicPr>
          <p:cNvPr id="5" name="Picture 2" descr="L.D. Bell High School logo">
            <a:extLst>
              <a:ext uri="{FF2B5EF4-FFF2-40B4-BE49-F238E27FC236}">
                <a16:creationId xmlns:a16="http://schemas.microsoft.com/office/drawing/2014/main" id="{1178F131-ED4F-4F84-AF04-BF87512FC4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8229" y="4658078"/>
            <a:ext cx="1786947" cy="172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3849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4500">
        <p:random/>
      </p:transition>
    </mc:Choice>
    <mc:Fallback xmlns="">
      <p:transition spd="slow" advClick="0" advTm="4500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2021</a:t>
            </a:r>
          </a:p>
        </p:txBody>
      </p:sp>
      <p:pic>
        <p:nvPicPr>
          <p:cNvPr id="5" name="Picture 2" descr="L.D. Bell High School logo">
            <a:extLst>
              <a:ext uri="{FF2B5EF4-FFF2-40B4-BE49-F238E27FC236}">
                <a16:creationId xmlns:a16="http://schemas.microsoft.com/office/drawing/2014/main" id="{1178F131-ED4F-4F84-AF04-BF87512FC4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8229" y="4658078"/>
            <a:ext cx="1786947" cy="172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CC635E29-8BFD-466B-AC99-77211592B0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63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4500">
        <p:random/>
      </p:transition>
    </mc:Choice>
    <mc:Fallback xmlns="">
      <p:transition spd="slow" advClick="0" advTm="4500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2021</a:t>
            </a:r>
          </a:p>
        </p:txBody>
      </p:sp>
      <p:pic>
        <p:nvPicPr>
          <p:cNvPr id="5" name="Picture 2" descr="L.D. Bell High School logo">
            <a:extLst>
              <a:ext uri="{FF2B5EF4-FFF2-40B4-BE49-F238E27FC236}">
                <a16:creationId xmlns:a16="http://schemas.microsoft.com/office/drawing/2014/main" id="{1178F131-ED4F-4F84-AF04-BF87512FC4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8229" y="4658078"/>
            <a:ext cx="1786947" cy="172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47D5DC74-CFD9-42C8-930B-8E2D79AD6FC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592" b="16722"/>
          <a:stretch/>
        </p:blipFill>
        <p:spPr>
          <a:xfrm rot="20937299">
            <a:off x="3957065" y="123722"/>
            <a:ext cx="5261547" cy="6610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758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4500">
        <p:random/>
      </p:transition>
    </mc:Choice>
    <mc:Fallback xmlns="">
      <p:transition spd="slow" advClick="0" advTm="4500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Straight Connector 10">
            <a:extLst>
              <a:ext uri="{FF2B5EF4-FFF2-40B4-BE49-F238E27FC236}">
                <a16:creationId xmlns:a16="http://schemas.microsoft.com/office/drawing/2014/main" id="{8C152077-984A-4612-B0E1-251C62EB1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12">
            <a:extLst>
              <a:ext uri="{FF2B5EF4-FFF2-40B4-BE49-F238E27FC236}">
                <a16:creationId xmlns:a16="http://schemas.microsoft.com/office/drawing/2014/main" id="{C05450BA-2A87-4847-A5A0-E7D960557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14">
            <a:extLst>
              <a:ext uri="{FF2B5EF4-FFF2-40B4-BE49-F238E27FC236}">
                <a16:creationId xmlns:a16="http://schemas.microsoft.com/office/drawing/2014/main" id="{A16F9ADA-A824-456A-9728-D5BFFE04D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16">
            <a:extLst>
              <a:ext uri="{FF2B5EF4-FFF2-40B4-BE49-F238E27FC236}">
                <a16:creationId xmlns:a16="http://schemas.microsoft.com/office/drawing/2014/main" id="{63034157-938C-45F5-8DCA-208D22E5B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18">
            <a:extLst>
              <a:ext uri="{FF2B5EF4-FFF2-40B4-BE49-F238E27FC236}">
                <a16:creationId xmlns:a16="http://schemas.microsoft.com/office/drawing/2014/main" id="{2369327A-A6C5-4293-80D1-DECEBA3F5F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42" name="Rectangle 20">
            <a:extLst>
              <a:ext uri="{FF2B5EF4-FFF2-40B4-BE49-F238E27FC236}">
                <a16:creationId xmlns:a16="http://schemas.microsoft.com/office/drawing/2014/main" id="{E49B76A8-D4D2-428D-84FA-657EEA587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ground, person, outdoor, blue&#10;&#10;Description automatically generated">
            <a:extLst>
              <a:ext uri="{FF2B5EF4-FFF2-40B4-BE49-F238E27FC236}">
                <a16:creationId xmlns:a16="http://schemas.microsoft.com/office/drawing/2014/main" id="{37160E1C-1E42-4D89-A54D-687230F2BE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510" r="-3" b="6134"/>
          <a:stretch/>
        </p:blipFill>
        <p:spPr>
          <a:xfrm>
            <a:off x="834935" y="854087"/>
            <a:ext cx="5582963" cy="3280831"/>
          </a:xfrm>
          <a:custGeom>
            <a:avLst/>
            <a:gdLst/>
            <a:ahLst/>
            <a:cxnLst/>
            <a:rect l="l" t="t" r="r" b="b"/>
            <a:pathLst>
              <a:path w="5582963" h="3280831">
                <a:moveTo>
                  <a:pt x="402071" y="0"/>
                </a:moveTo>
                <a:lnTo>
                  <a:pt x="5582963" y="0"/>
                </a:lnTo>
                <a:lnTo>
                  <a:pt x="5582963" y="3280831"/>
                </a:lnTo>
                <a:lnTo>
                  <a:pt x="0" y="3280831"/>
                </a:lnTo>
                <a:lnTo>
                  <a:pt x="0" y="402071"/>
                </a:lnTo>
                <a:close/>
              </a:path>
            </a:pathLst>
          </a:custGeom>
        </p:spPr>
      </p:pic>
      <p:pic>
        <p:nvPicPr>
          <p:cNvPr id="5" name="Picture 2" descr="L.D. Bell High School logo">
            <a:extLst>
              <a:ext uri="{FF2B5EF4-FFF2-40B4-BE49-F238E27FC236}">
                <a16:creationId xmlns:a16="http://schemas.microsoft.com/office/drawing/2014/main" id="{1178F131-ED4F-4F84-AF04-BF87512FC4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98" r="-2" b="-2"/>
          <a:stretch/>
        </p:blipFill>
        <p:spPr bwMode="auto">
          <a:xfrm>
            <a:off x="6568222" y="854087"/>
            <a:ext cx="3557016" cy="3280831"/>
          </a:xfrm>
          <a:custGeom>
            <a:avLst/>
            <a:gdLst/>
            <a:ahLst/>
            <a:cxnLst/>
            <a:rect l="l" t="t" r="r" b="b"/>
            <a:pathLst>
              <a:path w="3557016" h="3280831">
                <a:moveTo>
                  <a:pt x="0" y="0"/>
                </a:moveTo>
                <a:lnTo>
                  <a:pt x="3557016" y="0"/>
                </a:lnTo>
                <a:lnTo>
                  <a:pt x="3557016" y="2876895"/>
                </a:lnTo>
                <a:lnTo>
                  <a:pt x="3153080" y="3280831"/>
                </a:lnTo>
                <a:lnTo>
                  <a:pt x="0" y="328083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5641" y="4473679"/>
            <a:ext cx="9552558" cy="123325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/>
              <a:t>2021</a:t>
            </a:r>
          </a:p>
        </p:txBody>
      </p:sp>
      <p:grpSp>
        <p:nvGrpSpPr>
          <p:cNvPr id="43" name="Group 22">
            <a:extLst>
              <a:ext uri="{FF2B5EF4-FFF2-40B4-BE49-F238E27FC236}">
                <a16:creationId xmlns:a16="http://schemas.microsoft.com/office/drawing/2014/main" id="{8D463EDB-0644-4F84-9901-D2434D5509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02079FA-226E-4AF1-B818-2CA9EF1B69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D376604-76CD-4D25-B281-35796F367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B5A32B1-F178-4FE5-8916-712F46FCB8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DC3339F8-6376-45A3-A77E-5F5C212D4E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AD1BBAE-26A1-4BE9-9536-C15B1A87E0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Snip Diagonal Corner Rectangle 12">
            <a:extLst>
              <a:ext uri="{FF2B5EF4-FFF2-40B4-BE49-F238E27FC236}">
                <a16:creationId xmlns:a16="http://schemas.microsoft.com/office/drawing/2014/main" id="{15A54023-E435-4098-A370-AE54A007E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2251" y="690851"/>
            <a:ext cx="9615670" cy="3584587"/>
          </a:xfrm>
          <a:prstGeom prst="snip2DiagRect">
            <a:avLst>
              <a:gd name="adj1" fmla="val 12305"/>
              <a:gd name="adj2" fmla="val 0"/>
            </a:avLst>
          </a:prstGeom>
          <a:solidFill>
            <a:schemeClr val="tx1"/>
          </a:solidFill>
          <a:ln>
            <a:solidFill>
              <a:srgbClr val="FFFFFF">
                <a:alpha val="40000"/>
              </a:srgbClr>
            </a:solidFill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5" name="Picture 44" descr="A picture containing ground, person, outdoor, blue&#10;&#10;Description automatically generated">
            <a:extLst>
              <a:ext uri="{FF2B5EF4-FFF2-40B4-BE49-F238E27FC236}">
                <a16:creationId xmlns:a16="http://schemas.microsoft.com/office/drawing/2014/main" id="{E0F08A48-B267-4739-B691-F97CBE0AA0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8937" y="840273"/>
            <a:ext cx="4487306" cy="3364905"/>
          </a:xfrm>
          <a:prstGeom prst="rect">
            <a:avLst/>
          </a:prstGeom>
        </p:spPr>
      </p:pic>
      <p:pic>
        <p:nvPicPr>
          <p:cNvPr id="46" name="Picture 2" descr="L.D. Bell High School logo">
            <a:extLst>
              <a:ext uri="{FF2B5EF4-FFF2-40B4-BE49-F238E27FC236}">
                <a16:creationId xmlns:a16="http://schemas.microsoft.com/office/drawing/2014/main" id="{A9BDC815-DF59-4C0C-ACE0-BC0C3C98F7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726" y="924347"/>
            <a:ext cx="3292971" cy="3177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0394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4500">
        <p:random/>
      </p:transition>
    </mc:Choice>
    <mc:Fallback xmlns="">
      <p:transition spd="slow" advClick="0" advTm="4500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2021</a:t>
            </a:r>
          </a:p>
        </p:txBody>
      </p:sp>
      <p:pic>
        <p:nvPicPr>
          <p:cNvPr id="5" name="Picture 2" descr="L.D. Bell High School logo">
            <a:extLst>
              <a:ext uri="{FF2B5EF4-FFF2-40B4-BE49-F238E27FC236}">
                <a16:creationId xmlns:a16="http://schemas.microsoft.com/office/drawing/2014/main" id="{1178F131-ED4F-4F84-AF04-BF87512FC4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8229" y="4658078"/>
            <a:ext cx="1786947" cy="172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picture containing ground, sky, outdoor, person&#10;&#10;Description automatically generated">
            <a:extLst>
              <a:ext uri="{FF2B5EF4-FFF2-40B4-BE49-F238E27FC236}">
                <a16:creationId xmlns:a16="http://schemas.microsoft.com/office/drawing/2014/main" id="{810BFEEB-B2D7-4591-9D59-EBB8852AE3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558" y="0"/>
            <a:ext cx="45708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137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4500">
        <p:random/>
      </p:transition>
    </mc:Choice>
    <mc:Fallback xmlns="">
      <p:transition spd="slow" advClick="0" advTm="4500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2021</a:t>
            </a:r>
          </a:p>
        </p:txBody>
      </p:sp>
      <p:pic>
        <p:nvPicPr>
          <p:cNvPr id="5" name="Picture 2" descr="L.D. Bell High School logo">
            <a:extLst>
              <a:ext uri="{FF2B5EF4-FFF2-40B4-BE49-F238E27FC236}">
                <a16:creationId xmlns:a16="http://schemas.microsoft.com/office/drawing/2014/main" id="{1178F131-ED4F-4F84-AF04-BF87512FC4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8229" y="4658078"/>
            <a:ext cx="1786947" cy="172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picture containing person, outdoor, tree, child&#10;&#10;Description automatically generated">
            <a:extLst>
              <a:ext uri="{FF2B5EF4-FFF2-40B4-BE49-F238E27FC236}">
                <a16:creationId xmlns:a16="http://schemas.microsoft.com/office/drawing/2014/main" id="{47439470-A83A-46B8-83DD-1DCB6533AA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558" y="0"/>
            <a:ext cx="45708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365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4500">
        <p:random/>
      </p:transition>
    </mc:Choice>
    <mc:Fallback xmlns="">
      <p:transition spd="slow" advClick="0" advTm="4500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2021</a:t>
            </a:r>
          </a:p>
        </p:txBody>
      </p:sp>
      <p:pic>
        <p:nvPicPr>
          <p:cNvPr id="5" name="Picture 2" descr="L.D. Bell High School logo">
            <a:extLst>
              <a:ext uri="{FF2B5EF4-FFF2-40B4-BE49-F238E27FC236}">
                <a16:creationId xmlns:a16="http://schemas.microsoft.com/office/drawing/2014/main" id="{1178F131-ED4F-4F84-AF04-BF87512FC4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8229" y="4658078"/>
            <a:ext cx="1786947" cy="172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8366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4500">
        <p:random/>
      </p:transition>
    </mc:Choice>
    <mc:Fallback xmlns="">
      <p:transition spd="slow" advClick="0" advTm="4500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rgbClr val="5EA271"/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D6CFB6C-6ECB-4250-B68E-01966297A5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8359141-C085-46E4-B4EC-42F9599BA7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A903156-0F0C-44A5-9019-0CAF51EB49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6E5E851-3725-463F-9451-2FFEF5D3E0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4209D59-6810-40C2-B8D6-6DACF8A061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B286854B-B21B-48EE-829A-428BD17B8D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2A1440A-5491-42C4-8CD8-6BA29110CE0B}"/>
              </a:ext>
            </a:extLst>
          </p:cNvPr>
          <p:cNvSpPr txBox="1">
            <a:spLocks/>
          </p:cNvSpPr>
          <p:nvPr/>
        </p:nvSpPr>
        <p:spPr>
          <a:xfrm>
            <a:off x="7532710" y="628617"/>
            <a:ext cx="3971902" cy="302898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Aft>
                <a:spcPts val="600"/>
              </a:spcAft>
            </a:pPr>
            <a:r>
              <a:rPr lang="en-US" sz="4800" dirty="0"/>
              <a:t>AVA LYNN PARSONS</a:t>
            </a:r>
            <a:br>
              <a:rPr lang="en-US" sz="4800" dirty="0"/>
            </a:br>
            <a:r>
              <a:rPr lang="en-US" sz="4800" dirty="0"/>
              <a:t>2021</a:t>
            </a:r>
            <a:endParaRPr lang="en-US" sz="4800"/>
          </a:p>
        </p:txBody>
      </p:sp>
      <p:sp>
        <p:nvSpPr>
          <p:cNvPr id="27" name="Snip Diagonal Corner Rectangle 6">
            <a:extLst>
              <a:ext uri="{FF2B5EF4-FFF2-40B4-BE49-F238E27FC236}">
                <a16:creationId xmlns:a16="http://schemas.microsoft.com/office/drawing/2014/main" id="{62D24C17-45DC-4B8B-B48E-F2A226EED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000" y="620722"/>
            <a:ext cx="6575496" cy="5286838"/>
          </a:xfrm>
          <a:prstGeom prst="snip2DiagRect">
            <a:avLst>
              <a:gd name="adj1" fmla="val 10787"/>
              <a:gd name="adj2" fmla="val 0"/>
            </a:avLst>
          </a:prstGeom>
          <a:solidFill>
            <a:schemeClr val="tx1"/>
          </a:solidFill>
          <a:ln>
            <a:noFill/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9" name="Freeform 25">
            <a:extLst>
              <a:ext uri="{FF2B5EF4-FFF2-40B4-BE49-F238E27FC236}">
                <a16:creationId xmlns:a16="http://schemas.microsoft.com/office/drawing/2014/main" id="{C0B35EEF-F0B5-457B-BE6F-B61267EBBE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9073" y="794540"/>
            <a:ext cx="3311118" cy="1693722"/>
          </a:xfrm>
          <a:custGeom>
            <a:avLst/>
            <a:gdLst>
              <a:gd name="connsiteX0" fmla="*/ 534609 w 3311118"/>
              <a:gd name="connsiteY0" fmla="*/ 0 h 1693722"/>
              <a:gd name="connsiteX1" fmla="*/ 3311118 w 3311118"/>
              <a:gd name="connsiteY1" fmla="*/ 0 h 1693722"/>
              <a:gd name="connsiteX2" fmla="*/ 3311118 w 3311118"/>
              <a:gd name="connsiteY2" fmla="*/ 1693722 h 1693722"/>
              <a:gd name="connsiteX3" fmla="*/ 0 w 3311118"/>
              <a:gd name="connsiteY3" fmla="*/ 1693722 h 1693722"/>
              <a:gd name="connsiteX4" fmla="*/ 0 w 3311118"/>
              <a:gd name="connsiteY4" fmla="*/ 534609 h 1693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11118" h="1693722">
                <a:moveTo>
                  <a:pt x="534609" y="0"/>
                </a:moveTo>
                <a:lnTo>
                  <a:pt x="3311118" y="0"/>
                </a:lnTo>
                <a:lnTo>
                  <a:pt x="3311118" y="1693722"/>
                </a:lnTo>
                <a:lnTo>
                  <a:pt x="0" y="1693722"/>
                </a:lnTo>
                <a:lnTo>
                  <a:pt x="0" y="53460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8" name="Picture 2" descr="Logo Birdville High School">
            <a:extLst>
              <a:ext uri="{FF2B5EF4-FFF2-40B4-BE49-F238E27FC236}">
                <a16:creationId xmlns:a16="http://schemas.microsoft.com/office/drawing/2014/main" id="{A498436E-4850-41F0-AB78-1E32D05B8D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9073" y="2645443"/>
            <a:ext cx="3314980" cy="3069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A picture containing grass, outdoor, sky, clothing&#10;&#10;Description automatically generated">
            <a:extLst>
              <a:ext uri="{FF2B5EF4-FFF2-40B4-BE49-F238E27FC236}">
                <a16:creationId xmlns:a16="http://schemas.microsoft.com/office/drawing/2014/main" id="{829238C7-5601-4FA7-879E-345CBC878A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4990" y="794540"/>
            <a:ext cx="2428024" cy="3237366"/>
          </a:xfrm>
          <a:prstGeom prst="rect">
            <a:avLst/>
          </a:prstGeom>
        </p:spPr>
      </p:pic>
      <p:sp useBgFill="1">
        <p:nvSpPr>
          <p:cNvPr id="31" name="Freeform 28">
            <a:extLst>
              <a:ext uri="{FF2B5EF4-FFF2-40B4-BE49-F238E27FC236}">
                <a16:creationId xmlns:a16="http://schemas.microsoft.com/office/drawing/2014/main" id="{8D6C28F2-A53D-4790-950F-13F5F6D28A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53579" y="4164226"/>
            <a:ext cx="2790845" cy="1577939"/>
          </a:xfrm>
          <a:custGeom>
            <a:avLst/>
            <a:gdLst>
              <a:gd name="connsiteX0" fmla="*/ 0 w 2790845"/>
              <a:gd name="connsiteY0" fmla="*/ 0 h 1577939"/>
              <a:gd name="connsiteX1" fmla="*/ 2790845 w 2790845"/>
              <a:gd name="connsiteY1" fmla="*/ 0 h 1577939"/>
              <a:gd name="connsiteX2" fmla="*/ 2790845 w 2790845"/>
              <a:gd name="connsiteY2" fmla="*/ 1043331 h 1577939"/>
              <a:gd name="connsiteX3" fmla="*/ 2256237 w 2790845"/>
              <a:gd name="connsiteY3" fmla="*/ 1577939 h 1577939"/>
              <a:gd name="connsiteX4" fmla="*/ 0 w 2790845"/>
              <a:gd name="connsiteY4" fmla="*/ 1577939 h 1577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90845" h="1577939">
                <a:moveTo>
                  <a:pt x="0" y="0"/>
                </a:moveTo>
                <a:lnTo>
                  <a:pt x="2790845" y="0"/>
                </a:lnTo>
                <a:lnTo>
                  <a:pt x="2790845" y="1043331"/>
                </a:lnTo>
                <a:lnTo>
                  <a:pt x="2256237" y="1577939"/>
                </a:lnTo>
                <a:lnTo>
                  <a:pt x="0" y="157793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D715EE1-7593-40E5-8F38-30FF7B5E5F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61944BC-FE08-4F38-ACF6-08AE0D921C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22E8037F-AA3D-481E-A606-FE219569EB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8079CA50-3DA4-4E34-9257-305BAE3479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79938B86-920F-440F-97A2-4C082D99A5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3B1810B-9E42-4AEC-92EC-378964CC77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20394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4500">
        <p:random/>
      </p:transition>
    </mc:Choice>
    <mc:Fallback xmlns="">
      <p:transition spd="slow" advClick="0" advTm="4500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rgbClr val="5EA271"/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2021</a:t>
            </a:r>
          </a:p>
        </p:txBody>
      </p:sp>
      <p:pic>
        <p:nvPicPr>
          <p:cNvPr id="1026" name="Picture 2" descr="Logo Birdville High School">
            <a:extLst>
              <a:ext uri="{FF2B5EF4-FFF2-40B4-BE49-F238E27FC236}">
                <a16:creationId xmlns:a16="http://schemas.microsoft.com/office/drawing/2014/main" id="{B7663946-F6B5-499D-9E64-C931CFFDE9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8519" y="4818263"/>
            <a:ext cx="2068640" cy="1915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5622E6B-A988-49C7-A69D-6275D26E17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729165" y="-349802"/>
            <a:ext cx="6733670" cy="7433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638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4500">
        <p:random/>
      </p:transition>
    </mc:Choice>
    <mc:Fallback xmlns="">
      <p:transition spd="slow" advClick="0" advTm="4500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rgbClr val="5EA271"/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person, outdoor, sitting, grass&#10;&#10;Description automatically generated">
            <a:extLst>
              <a:ext uri="{FF2B5EF4-FFF2-40B4-BE49-F238E27FC236}">
                <a16:creationId xmlns:a16="http://schemas.microsoft.com/office/drawing/2014/main" id="{A976D91A-7BBA-4A2C-85F6-C7306AFE7C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398" t="7868" b="1813"/>
          <a:stretch/>
        </p:blipFill>
        <p:spPr>
          <a:xfrm>
            <a:off x="1364106" y="104931"/>
            <a:ext cx="8534400" cy="65755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2021</a:t>
            </a:r>
          </a:p>
        </p:txBody>
      </p:sp>
      <p:pic>
        <p:nvPicPr>
          <p:cNvPr id="1026" name="Picture 2" descr="Logo Birdville High School">
            <a:extLst>
              <a:ext uri="{FF2B5EF4-FFF2-40B4-BE49-F238E27FC236}">
                <a16:creationId xmlns:a16="http://schemas.microsoft.com/office/drawing/2014/main" id="{B7663946-F6B5-499D-9E64-C931CFFDE9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8519" y="4818263"/>
            <a:ext cx="2068640" cy="1915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6199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4500">
        <p:random/>
      </p:transition>
    </mc:Choice>
    <mc:Fallback xmlns="">
      <p:transition spd="slow" advClick="0" advTm="4500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rgbClr val="5EA271"/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motorcycle, outdoor, road, scooter&#10;&#10;Description automatically generated">
            <a:extLst>
              <a:ext uri="{FF2B5EF4-FFF2-40B4-BE49-F238E27FC236}">
                <a16:creationId xmlns:a16="http://schemas.microsoft.com/office/drawing/2014/main" id="{5A22A652-BB6F-4303-B77C-3EE9132B85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594" b="12592"/>
          <a:stretch/>
        </p:blipFill>
        <p:spPr>
          <a:xfrm>
            <a:off x="529195" y="229373"/>
            <a:ext cx="9749399" cy="57661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2021</a:t>
            </a:r>
          </a:p>
        </p:txBody>
      </p:sp>
      <p:pic>
        <p:nvPicPr>
          <p:cNvPr id="1026" name="Picture 2" descr="Logo Birdville High School">
            <a:extLst>
              <a:ext uri="{FF2B5EF4-FFF2-40B4-BE49-F238E27FC236}">
                <a16:creationId xmlns:a16="http://schemas.microsoft.com/office/drawing/2014/main" id="{B7663946-F6B5-499D-9E64-C931CFFDE9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8519" y="4818263"/>
            <a:ext cx="2068640" cy="1915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1859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4500">
        <p:random/>
      </p:transition>
    </mc:Choice>
    <mc:Fallback xmlns="">
      <p:transition spd="slow" advClick="0" advTm="4500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rgbClr val="5EA271"/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2021</a:t>
            </a:r>
          </a:p>
        </p:txBody>
      </p:sp>
      <p:pic>
        <p:nvPicPr>
          <p:cNvPr id="1026" name="Picture 2" descr="Logo Birdville High School">
            <a:extLst>
              <a:ext uri="{FF2B5EF4-FFF2-40B4-BE49-F238E27FC236}">
                <a16:creationId xmlns:a16="http://schemas.microsoft.com/office/drawing/2014/main" id="{B7663946-F6B5-499D-9E64-C931CFFDE9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8519" y="4818263"/>
            <a:ext cx="2068640" cy="1915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4698817-220C-4AAC-95F1-AD5C8B7D1E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974" b="2000"/>
          <a:stretch/>
        </p:blipFill>
        <p:spPr>
          <a:xfrm rot="9996091">
            <a:off x="2471754" y="126174"/>
            <a:ext cx="4296754" cy="6605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04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4500">
        <p:random/>
      </p:transition>
    </mc:Choice>
    <mc:Fallback xmlns="">
      <p:transition spd="slow" advClick="0" advTm="4500">
        <p:random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rgbClr val="5EA271"/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2021</a:t>
            </a:r>
          </a:p>
        </p:txBody>
      </p:sp>
      <p:pic>
        <p:nvPicPr>
          <p:cNvPr id="1026" name="Picture 2" descr="Logo Birdville High School">
            <a:extLst>
              <a:ext uri="{FF2B5EF4-FFF2-40B4-BE49-F238E27FC236}">
                <a16:creationId xmlns:a16="http://schemas.microsoft.com/office/drawing/2014/main" id="{B7663946-F6B5-499D-9E64-C931CFFDE9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8519" y="4818263"/>
            <a:ext cx="2068640" cy="1915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E7D4B05-0424-4ADF-B7C4-A924FF3C7E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84522">
            <a:off x="3547872" y="119744"/>
            <a:ext cx="5092724" cy="6613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445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4500">
        <p:random/>
      </p:transition>
    </mc:Choice>
    <mc:Fallback xmlns="">
      <p:transition spd="slow" advClick="0" advTm="4500">
        <p:random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rgbClr val="5EA271"/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2021</a:t>
            </a:r>
          </a:p>
        </p:txBody>
      </p:sp>
      <p:pic>
        <p:nvPicPr>
          <p:cNvPr id="1026" name="Picture 2" descr="Logo Birdville High School">
            <a:extLst>
              <a:ext uri="{FF2B5EF4-FFF2-40B4-BE49-F238E27FC236}">
                <a16:creationId xmlns:a16="http://schemas.microsoft.com/office/drawing/2014/main" id="{B7663946-F6B5-499D-9E64-C931CFFDE9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8519" y="4818263"/>
            <a:ext cx="2068640" cy="1915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picture containing person, table, indoor&#10;&#10;Description automatically generated">
            <a:extLst>
              <a:ext uri="{FF2B5EF4-FFF2-40B4-BE49-F238E27FC236}">
                <a16:creationId xmlns:a16="http://schemas.microsoft.com/office/drawing/2014/main" id="{C5C11833-BF37-4E51-A7F3-D7513C305C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4112" y="0"/>
            <a:ext cx="52037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036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4500">
        <p:random/>
      </p:transition>
    </mc:Choice>
    <mc:Fallback xmlns="">
      <p:transition spd="slow" advClick="0" advTm="4500">
        <p:random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rgbClr val="5EA271"/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2021</a:t>
            </a:r>
          </a:p>
        </p:txBody>
      </p:sp>
      <p:pic>
        <p:nvPicPr>
          <p:cNvPr id="1026" name="Picture 2" descr="Logo Birdville High School">
            <a:extLst>
              <a:ext uri="{FF2B5EF4-FFF2-40B4-BE49-F238E27FC236}">
                <a16:creationId xmlns:a16="http://schemas.microsoft.com/office/drawing/2014/main" id="{B7663946-F6B5-499D-9E64-C931CFFDE9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8519" y="4818263"/>
            <a:ext cx="2068640" cy="1915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4F35992-36B3-4296-A5A4-D54330263A2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594" r="20165" b="5441"/>
          <a:stretch/>
        </p:blipFill>
        <p:spPr>
          <a:xfrm rot="841067">
            <a:off x="3909850" y="219164"/>
            <a:ext cx="4771696" cy="6419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989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4500">
        <p:random/>
      </p:transition>
    </mc:Choice>
    <mc:Fallback xmlns="">
      <p:transition spd="slow" advClick="0" advTm="4500">
        <p:random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rgbClr val="5EA271"/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2021</a:t>
            </a:r>
          </a:p>
        </p:txBody>
      </p:sp>
      <p:pic>
        <p:nvPicPr>
          <p:cNvPr id="1026" name="Picture 2" descr="Logo Birdville High School">
            <a:extLst>
              <a:ext uri="{FF2B5EF4-FFF2-40B4-BE49-F238E27FC236}">
                <a16:creationId xmlns:a16="http://schemas.microsoft.com/office/drawing/2014/main" id="{B7663946-F6B5-499D-9E64-C931CFFDE9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8519" y="4818263"/>
            <a:ext cx="2068640" cy="1915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1580492-DCAC-44DA-9958-C29BECCCA8E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739"/>
          <a:stretch/>
        </p:blipFill>
        <p:spPr>
          <a:xfrm rot="10180623">
            <a:off x="3868704" y="-79567"/>
            <a:ext cx="5134204" cy="6553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037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4500">
        <p:random/>
      </p:transition>
    </mc:Choice>
    <mc:Fallback xmlns="">
      <p:transition spd="slow" advClick="0" advTm="4500">
        <p:random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rgbClr val="5EA271"/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hild standing in front of a waterfall&#10;&#10;Description automatically generated">
            <a:extLst>
              <a:ext uri="{FF2B5EF4-FFF2-40B4-BE49-F238E27FC236}">
                <a16:creationId xmlns:a16="http://schemas.microsoft.com/office/drawing/2014/main" id="{E1849BEE-79A2-42F8-A742-5E40EFEAF0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9951" y="0"/>
            <a:ext cx="51435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2021</a:t>
            </a:r>
          </a:p>
        </p:txBody>
      </p:sp>
      <p:pic>
        <p:nvPicPr>
          <p:cNvPr id="1026" name="Picture 2" descr="Logo Birdville High School">
            <a:extLst>
              <a:ext uri="{FF2B5EF4-FFF2-40B4-BE49-F238E27FC236}">
                <a16:creationId xmlns:a16="http://schemas.microsoft.com/office/drawing/2014/main" id="{B7663946-F6B5-499D-9E64-C931CFFDE9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8519" y="4818263"/>
            <a:ext cx="2068640" cy="1915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375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4500">
        <p:random/>
      </p:transition>
    </mc:Choice>
    <mc:Fallback xmlns="">
      <p:transition spd="slow" advClick="0" advTm="4500">
        <p:random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rgbClr val="5EA271"/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2021</a:t>
            </a:r>
          </a:p>
        </p:txBody>
      </p:sp>
      <p:pic>
        <p:nvPicPr>
          <p:cNvPr id="1026" name="Picture 2" descr="Logo Birdville High School">
            <a:extLst>
              <a:ext uri="{FF2B5EF4-FFF2-40B4-BE49-F238E27FC236}">
                <a16:creationId xmlns:a16="http://schemas.microsoft.com/office/drawing/2014/main" id="{B7663946-F6B5-499D-9E64-C931CFFDE9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8519" y="4818263"/>
            <a:ext cx="2068640" cy="1915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picture containing text, indoor, floor, person&#10;&#10;Description automatically generated">
            <a:extLst>
              <a:ext uri="{FF2B5EF4-FFF2-40B4-BE49-F238E27FC236}">
                <a16:creationId xmlns:a16="http://schemas.microsoft.com/office/drawing/2014/main" id="{BAC4A4C4-46C2-41DE-AD41-98FF22499C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112455">
            <a:off x="2474912" y="0"/>
            <a:ext cx="7242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840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4500">
        <p:random/>
      </p:transition>
    </mc:Choice>
    <mc:Fallback xmlns="">
      <p:transition spd="slow" advClick="0" advTm="4500">
        <p:random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rgbClr val="5EA271"/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547ACCC-AE34-404D-AF2A-13C1DAC3F7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827" t="17931" r="12184"/>
          <a:stretch/>
        </p:blipFill>
        <p:spPr>
          <a:xfrm rot="696815">
            <a:off x="2049517" y="229294"/>
            <a:ext cx="7588469" cy="639941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2021</a:t>
            </a:r>
          </a:p>
        </p:txBody>
      </p:sp>
      <p:pic>
        <p:nvPicPr>
          <p:cNvPr id="1026" name="Picture 2" descr="Logo Birdville High School">
            <a:extLst>
              <a:ext uri="{FF2B5EF4-FFF2-40B4-BE49-F238E27FC236}">
                <a16:creationId xmlns:a16="http://schemas.microsoft.com/office/drawing/2014/main" id="{B7663946-F6B5-499D-9E64-C931CFFDE9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8519" y="4818263"/>
            <a:ext cx="2068640" cy="1915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9636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4500">
        <p:random/>
      </p:transition>
    </mc:Choice>
    <mc:Fallback xmlns="">
      <p:transition spd="slow" advClick="0" advTm="4500">
        <p:random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rgbClr val="5EA271"/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person, person, posing&#10;&#10;Description automatically generated">
            <a:extLst>
              <a:ext uri="{FF2B5EF4-FFF2-40B4-BE49-F238E27FC236}">
                <a16:creationId xmlns:a16="http://schemas.microsoft.com/office/drawing/2014/main" id="{73491098-03D5-4ECD-870C-AED19579DA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93" r="17357" b="11264"/>
          <a:stretch/>
        </p:blipFill>
        <p:spPr>
          <a:xfrm>
            <a:off x="3405351" y="222142"/>
            <a:ext cx="7598980" cy="64137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2021</a:t>
            </a:r>
          </a:p>
        </p:txBody>
      </p:sp>
      <p:pic>
        <p:nvPicPr>
          <p:cNvPr id="1026" name="Picture 2" descr="Logo Birdville High School">
            <a:extLst>
              <a:ext uri="{FF2B5EF4-FFF2-40B4-BE49-F238E27FC236}">
                <a16:creationId xmlns:a16="http://schemas.microsoft.com/office/drawing/2014/main" id="{B7663946-F6B5-499D-9E64-C931CFFDE9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8519" y="4818263"/>
            <a:ext cx="2068640" cy="1915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1110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4500">
        <p:random/>
      </p:transition>
    </mc:Choice>
    <mc:Fallback xmlns="">
      <p:transition spd="slow" advClick="0" advTm="4500">
        <p:random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person, person, posing&#10;&#10;Description automatically generated">
            <a:extLst>
              <a:ext uri="{FF2B5EF4-FFF2-40B4-BE49-F238E27FC236}">
                <a16:creationId xmlns:a16="http://schemas.microsoft.com/office/drawing/2014/main" id="{73491098-03D5-4ECD-870C-AED19579DA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93" r="17357" b="11264"/>
          <a:stretch/>
        </p:blipFill>
        <p:spPr>
          <a:xfrm>
            <a:off x="5108180" y="240496"/>
            <a:ext cx="6838979" cy="57722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69B8F0D-6A18-4CC1-985F-31B7691984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640" y="222142"/>
            <a:ext cx="4458771" cy="57906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/>
              <a:t>2021</a:t>
            </a:r>
            <a:endParaRPr lang="en-US" sz="6000" dirty="0"/>
          </a:p>
        </p:txBody>
      </p:sp>
      <p:pic>
        <p:nvPicPr>
          <p:cNvPr id="1026" name="Picture 2" descr="Logo Birdville High School">
            <a:extLst>
              <a:ext uri="{FF2B5EF4-FFF2-40B4-BE49-F238E27FC236}">
                <a16:creationId xmlns:a16="http://schemas.microsoft.com/office/drawing/2014/main" id="{B7663946-F6B5-499D-9E64-C931CFFDE9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8519" y="4818263"/>
            <a:ext cx="2068640" cy="1915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86862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500">
        <p14:prism isContent="1"/>
      </p:transition>
    </mc:Choice>
    <mc:Fallback>
      <p:transition spd="slow" advClick="0" advTm="4500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rgbClr val="5EA271"/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grass, outdoor, sky, clothing&#10;&#10;Description automatically generated">
            <a:extLst>
              <a:ext uri="{FF2B5EF4-FFF2-40B4-BE49-F238E27FC236}">
                <a16:creationId xmlns:a16="http://schemas.microsoft.com/office/drawing/2014/main" id="{38319A64-F09C-47B8-A92B-7A5103DDD6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4844" y="0"/>
            <a:ext cx="51435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2021</a:t>
            </a:r>
          </a:p>
        </p:txBody>
      </p:sp>
      <p:pic>
        <p:nvPicPr>
          <p:cNvPr id="1026" name="Picture 2" descr="Logo Birdville High School">
            <a:extLst>
              <a:ext uri="{FF2B5EF4-FFF2-40B4-BE49-F238E27FC236}">
                <a16:creationId xmlns:a16="http://schemas.microsoft.com/office/drawing/2014/main" id="{B7663946-F6B5-499D-9E64-C931CFFDE9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8519" y="4818263"/>
            <a:ext cx="2068640" cy="1915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4032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4500">
        <p:random/>
      </p:transition>
    </mc:Choice>
    <mc:Fallback xmlns="">
      <p:transition spd="slow" advClick="0" advTm="4500">
        <p:random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rgbClr val="5EA271"/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2021</a:t>
            </a:r>
          </a:p>
        </p:txBody>
      </p:sp>
      <p:pic>
        <p:nvPicPr>
          <p:cNvPr id="1026" name="Picture 2" descr="Logo Birdville High School">
            <a:extLst>
              <a:ext uri="{FF2B5EF4-FFF2-40B4-BE49-F238E27FC236}">
                <a16:creationId xmlns:a16="http://schemas.microsoft.com/office/drawing/2014/main" id="{B7663946-F6B5-499D-9E64-C931CFFDE9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8519" y="4818263"/>
            <a:ext cx="2068640" cy="1915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picture containing person, sky, outdoor, green&#10;&#10;Description automatically generated">
            <a:extLst>
              <a:ext uri="{FF2B5EF4-FFF2-40B4-BE49-F238E27FC236}">
                <a16:creationId xmlns:a16="http://schemas.microsoft.com/office/drawing/2014/main" id="{80877B01-6613-4DAD-8C0B-F928D877E2C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327" t="15019" r="13832" b="14023"/>
          <a:stretch/>
        </p:blipFill>
        <p:spPr>
          <a:xfrm>
            <a:off x="3846786" y="165222"/>
            <a:ext cx="4761186" cy="6639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513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4500">
        <p:random/>
      </p:transition>
    </mc:Choice>
    <mc:Fallback xmlns="">
      <p:transition spd="slow" advClick="0" advTm="4500">
        <p:random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512F9CB-A1A0-4043-A103-F6A4B94B69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DBE6588-EE16-4389-857C-86A156D49E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7FD48D2-B0A7-413D-B947-AA55AC129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BE668D0-D906-4EEE-B32F-8C028624B8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1DE67A3-B8F6-4CFD-A8E0-D15200F23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6DCB64DE-FB3A-4D83-9241-A0D26824B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00B539B-BB41-48A3-A979-1882F5485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640" y="4414687"/>
            <a:ext cx="10250013" cy="123325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>
                <a:solidFill>
                  <a:srgbClr val="FFFFFF"/>
                </a:solidFill>
              </a:rPr>
              <a:t>CONGRATULATIONS GRADUATES!!</a:t>
            </a:r>
          </a:p>
        </p:txBody>
      </p:sp>
      <p:sp useBgFill="1">
        <p:nvSpPr>
          <p:cNvPr id="21" name="Snip Diagonal Corner Rectangle 6">
            <a:extLst>
              <a:ext uri="{FF2B5EF4-FFF2-40B4-BE49-F238E27FC236}">
                <a16:creationId xmlns:a16="http://schemas.microsoft.com/office/drawing/2014/main" id="{5E94C64B-831C-45FA-B484-591F4D577C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5702" y="606367"/>
            <a:ext cx="10948124" cy="3546637"/>
          </a:xfrm>
          <a:prstGeom prst="snip2DiagRect">
            <a:avLst>
              <a:gd name="adj1" fmla="val 13628"/>
              <a:gd name="adj2" fmla="val 0"/>
            </a:avLst>
          </a:prstGeom>
          <a:ln>
            <a:noFill/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F06FAFD4-B033-42B9-B2DE-10FD13320E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5"/>
          <a:stretch>
            <a:fillRect/>
          </a:stretch>
        </p:blipFill>
        <p:spPr bwMode="auto">
          <a:xfrm>
            <a:off x="1389857" y="1105355"/>
            <a:ext cx="9380861" cy="2559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AC96E397-7705-43C9-AC81-FA8EF1951D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F3610BCA-0EBE-4357-AAC0-13841E7C54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B60E1E24-3D98-4A53-A3AD-CBD84D94F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67E51D9-454B-4095-9718-C6B1CDED97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A8E8BDB-294C-4025-A6C1-2FFDDA36F8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A0D27BDE-F887-4341-B91A-3145A6142E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640977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4500">
        <p:random/>
      </p:transition>
    </mc:Choice>
    <mc:Fallback xmlns="">
      <p:transition spd="slow" advClick="0" advTm="4500">
        <p:random/>
      </p:transition>
    </mc:Fallback>
  </mc:AlternateContent>
</p:sld>
</file>

<file path=ppt/theme/theme1.xml><?xml version="1.0" encoding="utf-8"?>
<a:theme xmlns:a="http://schemas.openxmlformats.org/drawingml/2006/main" name="Slice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A2290A8EB98584D951D8E9B8E62F063" ma:contentTypeVersion="10" ma:contentTypeDescription="Create a new document." ma:contentTypeScope="" ma:versionID="aa16da6d4c6dc70d697d6a887dc40f4b">
  <xsd:schema xmlns:xsd="http://www.w3.org/2001/XMLSchema" xmlns:xs="http://www.w3.org/2001/XMLSchema" xmlns:p="http://schemas.microsoft.com/office/2006/metadata/properties" xmlns:ns3="3e79a5d6-d7ca-4374-8806-55cb3ffd5ff7" targetNamespace="http://schemas.microsoft.com/office/2006/metadata/properties" ma:root="true" ma:fieldsID="e9c1321dd74413464f9b63a444743724" ns3:_="">
    <xsd:import namespace="3e79a5d6-d7ca-4374-8806-55cb3ffd5ff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79a5d6-d7ca-4374-8806-55cb3ffd5ff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88EA52E-1856-4614-A5B9-D1E235094EA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89154AA-DADC-4E4A-9FB0-0ED2D6414594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3e79a5d6-d7ca-4374-8806-55cb3ffd5ff7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C9DAB3A-31D4-4932-BF12-43ED042277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e79a5d6-d7ca-4374-8806-55cb3ffd5ff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42</Words>
  <Application>Microsoft Office PowerPoint</Application>
  <PresentationFormat>Widescreen</PresentationFormat>
  <Paragraphs>32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Century Gothic</vt:lpstr>
      <vt:lpstr>Wingdings 3</vt:lpstr>
      <vt:lpstr>Slice</vt:lpstr>
      <vt:lpstr>PowerPoint Presentation</vt:lpstr>
      <vt:lpstr>Kirsty Hamilton 2021</vt:lpstr>
      <vt:lpstr>2021</vt:lpstr>
      <vt:lpstr>2021</vt:lpstr>
      <vt:lpstr>2021</vt:lpstr>
      <vt:lpstr>2021</vt:lpstr>
      <vt:lpstr>2021</vt:lpstr>
      <vt:lpstr>2021</vt:lpstr>
      <vt:lpstr>2021</vt:lpstr>
      <vt:lpstr>2021</vt:lpstr>
      <vt:lpstr>2021</vt:lpstr>
      <vt:lpstr>2021</vt:lpstr>
      <vt:lpstr>2021</vt:lpstr>
      <vt:lpstr>2021</vt:lpstr>
      <vt:lpstr>2021</vt:lpstr>
      <vt:lpstr>PowerPoint Presentation</vt:lpstr>
      <vt:lpstr>2021</vt:lpstr>
      <vt:lpstr>2021</vt:lpstr>
      <vt:lpstr>2021</vt:lpstr>
      <vt:lpstr>2021</vt:lpstr>
      <vt:lpstr>2021</vt:lpstr>
      <vt:lpstr>2021</vt:lpstr>
      <vt:lpstr>2021</vt:lpstr>
      <vt:lpstr>2021</vt:lpstr>
      <vt:lpstr>2021</vt:lpstr>
      <vt:lpstr>2021</vt:lpstr>
      <vt:lpstr>2021</vt:lpstr>
      <vt:lpstr>2021</vt:lpstr>
      <vt:lpstr>2021</vt:lpstr>
      <vt:lpstr>2021</vt:lpstr>
      <vt:lpstr>2021</vt:lpstr>
      <vt:lpstr>CONGRATULATIONS GRADUATES!!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Gini Parsons</dc:creator>
  <cp:lastModifiedBy>Gini Parsons</cp:lastModifiedBy>
  <cp:revision>10</cp:revision>
  <dcterms:created xsi:type="dcterms:W3CDTF">2019-05-19T21:09:49Z</dcterms:created>
  <dcterms:modified xsi:type="dcterms:W3CDTF">2021-05-23T14:16:25Z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0x0101007A2290A8EB98584D951D8E9B8E62F063</vt:lpwstr>
  </property>
</Properties>
</file>